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deb8adcf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deb8adcf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debfebbf1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debfebbf1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eb8adcfb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deb8adcfb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eb8adcfb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deb8adcfb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eb8adcfb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deb8adcfb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debfebbf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debfebbf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eb8adcfb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deb8adcfb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deb8adcfb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deb8adcfb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debfebbf1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debfebbf1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debfebbf1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debfebbf1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ebfebbf1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ebfebbf1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debfebbf1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debfebbf1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debfebbf1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debfebbf1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ebfebbf1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debfebbf1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ebfebbf1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debfebbf1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ebfebbf1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ebfebbf1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3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3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universe.roboflow.com/gentelmatesheatmap/valorant-heat-map/dataset/2" TargetMode="External"/><Relationship Id="rId4" Type="http://schemas.openxmlformats.org/officeDocument/2006/relationships/hyperlink" Target="https://github.com/igoyalsamarth/val-data-stuff/tree/main/Radar%20Heatmap" TargetMode="External"/><Relationship Id="rId5" Type="http://schemas.openxmlformats.org/officeDocument/2006/relationships/hyperlink" Target="https://docs.ultralytics.com/models/yolov9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hyperlink" Target="https://universe.roboflow.com/gentelmatesheatmap/valorant-heat-map/dataset/2" TargetMode="External"/><Relationship Id="rId7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10" Type="http://schemas.openxmlformats.org/officeDocument/2006/relationships/image" Target="../media/image1.png"/><Relationship Id="rId9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12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735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Machine Learning to Create Heatmaps on Valorant, and </a:t>
            </a:r>
            <a:r>
              <a:rPr lang="en"/>
              <a:t>Using Image Processing to  on Mousepad Weaving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8293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Physics 157 TX-1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Lance Clemente</a:t>
            </a:r>
            <a:endParaRPr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Cloth mousepad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and Dirty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a woven cloth pattern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Similar to our Module B2 Lab Assignment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Observe the mousepad with the </a:t>
            </a:r>
            <a:br>
              <a:rPr lang="en"/>
            </a:br>
            <a:r>
              <a:rPr lang="en"/>
              <a:t>woven pattern filtered out</a:t>
            </a:r>
            <a:endParaRPr/>
          </a:p>
        </p:txBody>
      </p:sp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8472" y="795625"/>
            <a:ext cx="2750527" cy="3667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Method: Fourier transform pattern filtering</a:t>
            </a:r>
            <a:endParaRPr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Greyscale &amp; mean value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FFT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Identifying and </a:t>
            </a:r>
            <a:br>
              <a:rPr lang="en"/>
            </a:br>
            <a:r>
              <a:rPr lang="en"/>
              <a:t>Masking symmetric </a:t>
            </a:r>
            <a:br>
              <a:rPr lang="en"/>
            </a:br>
            <a:r>
              <a:rPr lang="en"/>
              <a:t>Peaks on FFTed RGB</a:t>
            </a:r>
            <a:br>
              <a:rPr lang="en"/>
            </a:br>
            <a:r>
              <a:rPr lang="en"/>
              <a:t>Channels of original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Inverse FFT and observe</a:t>
            </a:r>
            <a:br>
              <a:rPr lang="en"/>
            </a:br>
            <a:r>
              <a:rPr lang="en"/>
              <a:t>The mousepad without the cloth</a:t>
            </a:r>
            <a:br>
              <a:rPr lang="en"/>
            </a:br>
            <a:r>
              <a:rPr lang="en"/>
              <a:t>weave.</a:t>
            </a:r>
            <a:endParaRPr/>
          </a:p>
        </p:txBody>
      </p:sp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1750" y="1929755"/>
            <a:ext cx="970675" cy="1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876" y="1132276"/>
            <a:ext cx="427213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Method: Fourier transform pattern filtering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Greyscale &amp; mean value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FFT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Identifying and </a:t>
            </a:r>
            <a:br>
              <a:rPr lang="en"/>
            </a:br>
            <a:r>
              <a:rPr lang="en"/>
              <a:t>Masking symmetric </a:t>
            </a:r>
            <a:br>
              <a:rPr lang="en"/>
            </a:br>
            <a:r>
              <a:rPr lang="en"/>
              <a:t>Peaks on FFTed RGB</a:t>
            </a:r>
            <a:br>
              <a:rPr lang="en"/>
            </a:br>
            <a:r>
              <a:rPr lang="en"/>
              <a:t>Channels of original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Inverse FFT and observe</a:t>
            </a:r>
            <a:br>
              <a:rPr lang="en"/>
            </a:br>
            <a:r>
              <a:rPr lang="en"/>
              <a:t>The mousepad without the cloth</a:t>
            </a:r>
            <a:br>
              <a:rPr lang="en"/>
            </a:br>
            <a:r>
              <a:rPr lang="en"/>
              <a:t>weave.</a:t>
            </a:r>
            <a:endParaRPr/>
          </a:p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850" y="1017725"/>
            <a:ext cx="3366850" cy="141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2850" y="2436250"/>
            <a:ext cx="3366859" cy="141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0937" y="3800217"/>
            <a:ext cx="970675" cy="1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Pattern filtered out</a:t>
            </a:r>
            <a:endParaRPr/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Light shine on cloth pad was also filtered out.</a:t>
            </a:r>
            <a:endParaRPr/>
          </a:p>
        </p:txBody>
      </p:sp>
      <p:sp>
        <p:nvSpPr>
          <p:cNvPr id="170" name="Google Shape;17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050" y="1212749"/>
            <a:ext cx="2860600" cy="39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950" y="1555348"/>
            <a:ext cx="2626126" cy="350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Limitations: Photo taken from afar, cloth pattern cannot be seen.</a:t>
            </a:r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2000" y="2051125"/>
            <a:ext cx="6199800" cy="26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825" y="1953225"/>
            <a:ext cx="2244549" cy="2992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Limitations: Photo taken from afar, cloth pattern cannot be seen.</a:t>
            </a:r>
            <a:endParaRPr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75" y="1436122"/>
            <a:ext cx="6063551" cy="255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575" y="1247576"/>
            <a:ext cx="2400050" cy="3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-identifies unusual objects on cloth/pattern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-can be used to see dirt on plain cloths</a:t>
            </a:r>
            <a:endParaRPr/>
          </a:p>
        </p:txBody>
      </p:sp>
      <p:sp>
        <p:nvSpPr>
          <p:cNvPr id="197" name="Google Shape;19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https://universe.roboflow.com/gentelmatesheatmap/valorant-heat-map/dataset/2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https://github.com/igoyalsamarth/val-data-stuff/tree/main/Radar%20Heatmap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https://docs.ultralytics.com/models/yolov9/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Valorant VODs and Heatmaps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Compared to CS2,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Gets data directly from the 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Lack of available data in Valorant vs CS2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Workaround: VODs, and getting </a:t>
            </a:r>
            <a:br>
              <a:rPr lang="en"/>
            </a:br>
            <a:r>
              <a:rPr lang="en"/>
              <a:t>analytics from them instead</a:t>
            </a:r>
            <a:endParaRPr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5599650" y="3691600"/>
            <a:ext cx="3141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CS2 Heatmap of Deaths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I made a heatmap of every death of mine from 100 games on Mirage. :  r/GlobalOffensive"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151" y="754925"/>
            <a:ext cx="2604300" cy="25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Method: Machine learning for object detection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201" y="2214125"/>
            <a:ext cx="3195249" cy="217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227" y="2250453"/>
            <a:ext cx="4244974" cy="21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88" y="899275"/>
            <a:ext cx="646747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217025" y="4410025"/>
            <a:ext cx="84159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Dataset from: </a:t>
            </a:r>
            <a:r>
              <a:rPr lang="en" sz="18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https://universe.roboflow.com/gentelmatesheatmap/valorant-heat-map/dataset/2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7425" y="445025"/>
            <a:ext cx="2830077" cy="16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Method: Inputting personal data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Positions of all players at round start: </a:t>
            </a:r>
            <a:br>
              <a:rPr lang="en"/>
            </a:br>
            <a:r>
              <a:rPr lang="en"/>
              <a:t>Estudyante Esports, OBE (atk) vs MKL(def), Lotus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6349" y="3497999"/>
            <a:ext cx="1550600" cy="1409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2695" y="3497667"/>
            <a:ext cx="1576275" cy="1399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426" y="3230376"/>
            <a:ext cx="1550593" cy="13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325" y="2188926"/>
            <a:ext cx="1619050" cy="14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6350" y="2012688"/>
            <a:ext cx="1619050" cy="14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92695" y="2031703"/>
            <a:ext cx="1576275" cy="142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6425" y="2043850"/>
            <a:ext cx="1576275" cy="13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81025" y="109622"/>
            <a:ext cx="2340125" cy="20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Method: Machine learning for object detection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628" y="1215837"/>
            <a:ext cx="3896572" cy="271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4785588" y="45279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https://universe.roboflow.com/gentelmatesheatmap/valorant-heat-map</a:t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4981301" cy="271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 rotWithShape="1">
          <a:blip r:embed="rId5">
            <a:alphaModFix/>
          </a:blip>
          <a:srcRect b="10602" l="0" r="10602" t="0"/>
          <a:stretch/>
        </p:blipFill>
        <p:spPr>
          <a:xfrm>
            <a:off x="4785600" y="1152475"/>
            <a:ext cx="1515000" cy="2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Material: Plotting values from object detection into heatmap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601" y="1152478"/>
            <a:ext cx="2606560" cy="250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1756825" cy="25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8675" y="1008713"/>
            <a:ext cx="3075701" cy="3126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449" y="539063"/>
            <a:ext cx="3990011" cy="406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4002912" cy="24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 and Limitation</a:t>
            </a:r>
            <a:endParaRPr/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-Positions on heatmap do not land exactly on spots on map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-Inaccurate predictions of player positions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-Minimap Orientation</a:t>
            </a:r>
            <a:endParaRPr/>
          </a:p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-Machine Learning allows for the formation of valorant heatmaps from the source of a minimap.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Recommendations: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-More Accurate Predictions (Bigger Dataset)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-More data not just showing positions at round start, can show during events in round(frags, deaths, etc.), Allows for more data analytics.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